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0"/>
  </p:handoutMasterIdLst>
  <p:sldIdLst>
    <p:sldId id="257" r:id="rId2"/>
    <p:sldId id="274" r:id="rId3"/>
    <p:sldId id="279" r:id="rId4"/>
    <p:sldId id="286" r:id="rId5"/>
    <p:sldId id="288" r:id="rId6"/>
    <p:sldId id="289" r:id="rId7"/>
    <p:sldId id="290" r:id="rId8"/>
    <p:sldId id="291" r:id="rId9"/>
    <p:sldId id="292" r:id="rId10"/>
    <p:sldId id="305" r:id="rId11"/>
    <p:sldId id="307" r:id="rId12"/>
    <p:sldId id="310" r:id="rId13"/>
    <p:sldId id="313" r:id="rId14"/>
    <p:sldId id="323" r:id="rId15"/>
    <p:sldId id="335" r:id="rId16"/>
    <p:sldId id="338" r:id="rId17"/>
    <p:sldId id="343" r:id="rId18"/>
    <p:sldId id="345" r:id="rId19"/>
    <p:sldId id="352" r:id="rId20"/>
    <p:sldId id="376" r:id="rId21"/>
    <p:sldId id="389" r:id="rId22"/>
    <p:sldId id="395" r:id="rId23"/>
    <p:sldId id="398" r:id="rId24"/>
    <p:sldId id="407" r:id="rId25"/>
    <p:sldId id="415" r:id="rId26"/>
    <p:sldId id="421" r:id="rId27"/>
    <p:sldId id="425" r:id="rId28"/>
    <p:sldId id="430" r:id="rId29"/>
    <p:sldId id="437" r:id="rId30"/>
    <p:sldId id="458" r:id="rId31"/>
    <p:sldId id="468" r:id="rId32"/>
    <p:sldId id="470" r:id="rId33"/>
    <p:sldId id="474" r:id="rId34"/>
    <p:sldId id="475" r:id="rId35"/>
    <p:sldId id="486" r:id="rId36"/>
    <p:sldId id="494" r:id="rId37"/>
    <p:sldId id="499" r:id="rId38"/>
    <p:sldId id="514" r:id="rId39"/>
    <p:sldId id="518" r:id="rId40"/>
    <p:sldId id="528" r:id="rId41"/>
    <p:sldId id="534" r:id="rId42"/>
    <p:sldId id="537" r:id="rId43"/>
    <p:sldId id="544" r:id="rId44"/>
    <p:sldId id="559" r:id="rId45"/>
    <p:sldId id="566" r:id="rId46"/>
    <p:sldId id="573" r:id="rId47"/>
    <p:sldId id="581" r:id="rId48"/>
    <p:sldId id="589" r:id="rId4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14952"/>
    </p:cViewPr>
  </p:sorterViewPr>
  <p:notesViewPr>
    <p:cSldViewPr snapToGrid="0">
      <p:cViewPr varScale="1">
        <p:scale>
          <a:sx n="55" d="100"/>
          <a:sy n="55" d="100"/>
        </p:scale>
        <p:origin x="185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589F3C-4E8C-921B-22FC-2BE6FBB6F7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64098-8839-73B5-B054-8489E7CBE9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B728A-95EC-40DB-8CD5-CC64CC4C9BE5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2F366-C440-5423-BF38-494E76ADCF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01046-8307-897B-D271-9422816331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A7267-3B40-4D08-AE82-93AC94A8E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69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5239-5E06-6234-7611-05F7F5392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D1E119-FE6B-E221-DB6B-5361EA542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E17EC-5767-2D64-6644-E5EB626C2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F422-0C32-4FC0-93D6-A4EDB94622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5D6D8-5F01-78E7-CA96-2A0E2A71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1E9B5-1804-2CA9-78E2-8AEC19C8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CCFC9-F7E1-47CF-8633-DA110AC7D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94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1F689-2F24-3921-06D9-FF326910E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BF7E8-0370-485D-CD9D-216D63E7D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7E813-9902-0D66-579D-1E71F423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F422-0C32-4FC0-93D6-A4EDB94622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D6595-8D75-F557-E94A-75218629A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809E3-5E0C-3EEB-8733-DF3AC9BC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CCFC9-F7E1-47CF-8633-DA110AC7D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25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537709-27A6-B949-F75B-3F713C534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134814-68D0-1412-6185-E516329DD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AA1FB-EC96-D487-34C8-F5579135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F422-0C32-4FC0-93D6-A4EDB94622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DD6C5-8208-AF09-D0A9-9ADDE27A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A199B-47FD-03AC-9C73-2F979E5C2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CCFC9-F7E1-47CF-8633-DA110AC7D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3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1ABA-1D19-A0DE-C2C8-CF47294C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38436-D62A-15F7-11D3-2DA61750E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C69BE-681F-CAC9-7269-7C8EE70D8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F422-0C32-4FC0-93D6-A4EDB94622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83DFB-7C70-B80A-B810-340B73C6E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28F89-36EA-5764-77F9-96D5A8554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CCFC9-F7E1-47CF-8633-DA110AC7D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7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A660-C826-7A30-439E-5620E4246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F55CB-8DDE-8EBF-85AE-58C917216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1996B-3B52-2EF4-13FD-7515A0097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F422-0C32-4FC0-93D6-A4EDB94622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BDA67-0B0E-DA11-44AA-10F74FD42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75D98-8838-8C6A-1F6F-E5B4040C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CCFC9-F7E1-47CF-8633-DA110AC7D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91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E899C-1A38-D71A-2F8B-9EA7C69D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CC1A9-C4C1-2FCB-D9AC-594621C6E6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85E9C-E4B8-772B-84D3-8E621F28D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CE26-B195-88DF-2090-1FBB2F35A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F422-0C32-4FC0-93D6-A4EDB94622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CA2DD-01AE-92B7-4EDF-F12679082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FFD6D-FF9F-60EF-3C36-F6DB4A36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CCFC9-F7E1-47CF-8633-DA110AC7D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29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902BA-F19F-B55F-5E8B-E5FDC79F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F10BB-0BFF-94BA-2D7D-298DA1B2D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B42106-F045-94CE-C1C6-6574CA4B7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D89510-5EF9-AE8A-48F7-C2903D9F33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99941A-288F-EE67-E430-D58501552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74CE65-1192-3122-A20F-22389F06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F422-0C32-4FC0-93D6-A4EDB94622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18F382-515C-74C7-3576-275D779B1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105817-3319-DCDD-EC29-3D667C64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CCFC9-F7E1-47CF-8633-DA110AC7D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60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1F6D0-3A91-4666-4209-9BA63CD04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9CB42-A27E-07DF-DFCB-7B2C17BB4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F422-0C32-4FC0-93D6-A4EDB94622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B8E393-4F19-D265-AAC3-2B4659C91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603051-0683-3B08-FCEF-1D42E8B3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CCFC9-F7E1-47CF-8633-DA110AC7D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5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EFF969-6B44-EA82-2CDA-1138F5CAE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F422-0C32-4FC0-93D6-A4EDB94622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FF19C6-D7BB-FFE1-FEC2-783E4E5FC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37221-450A-B702-858F-30B0128E2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CCFC9-F7E1-47CF-8633-DA110AC7D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7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8F49-644A-9BA8-BFC7-83AC4683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2F6E0-F5E6-864D-41F2-0334652EA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764C5-D550-E9E9-561D-E6340984D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58206-449F-BD18-FA87-B7AA381E9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F422-0C32-4FC0-93D6-A4EDB94622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B65F2-0C3C-EBCA-0668-158E1505C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862D9-CADF-F3CB-7A5B-0E11CFE96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CCFC9-F7E1-47CF-8633-DA110AC7D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7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AA9DA-6BEF-CF75-56FC-BD10A67B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5B6226-985A-AA80-AFF0-E0F5057B5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C25C4-80DF-79C1-4BCC-23BDE27400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C2D9B-CFF3-13D7-598C-4D118CFCA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F422-0C32-4FC0-93D6-A4EDB94622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C1D4F-5FCE-A81A-B192-885970896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79A2A-D249-4569-79FD-59A807F4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CCFC9-F7E1-47CF-8633-DA110AC7D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43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41A02-28C5-BB2A-FEA5-B98B11AA1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8460C-A73E-4CF3-9C06-5E7C4C993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67EFB-AD73-FB91-9D8B-457F3925E0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0F422-0C32-4FC0-93D6-A4EDB94622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2E7D9-E802-66AA-7A7F-49EDC0A48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04549-FE3B-412D-AE3E-87321212A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CCFC9-F7E1-47CF-8633-DA110AC7D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259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">
            <a:extLst>
              <a:ext uri="{FF2B5EF4-FFF2-40B4-BE49-F238E27FC236}">
                <a16:creationId xmlns:a16="http://schemas.microsoft.com/office/drawing/2014/main" id="{6EF87817-9A91-6A1E-4063-D749174DD2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27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9">
            <a:extLst>
              <a:ext uri="{FF2B5EF4-FFF2-40B4-BE49-F238E27FC236}">
                <a16:creationId xmlns:a16="http://schemas.microsoft.com/office/drawing/2014/main" id="{E1FB590E-22FB-9F1C-FF8E-C4BB818C7A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11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1">
            <a:extLst>
              <a:ext uri="{FF2B5EF4-FFF2-40B4-BE49-F238E27FC236}">
                <a16:creationId xmlns:a16="http://schemas.microsoft.com/office/drawing/2014/main" id="{0D3F4DAA-71AF-47DA-BC2B-55FB3EADEB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95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4">
            <a:extLst>
              <a:ext uri="{FF2B5EF4-FFF2-40B4-BE49-F238E27FC236}">
                <a16:creationId xmlns:a16="http://schemas.microsoft.com/office/drawing/2014/main" id="{3EB5F1A6-3988-A3E5-46FF-BF98FB6CFF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77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7">
            <a:extLst>
              <a:ext uri="{FF2B5EF4-FFF2-40B4-BE49-F238E27FC236}">
                <a16:creationId xmlns:a16="http://schemas.microsoft.com/office/drawing/2014/main" id="{51E6E911-C175-DC7D-64F2-D8BF04FCDE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17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67">
            <a:extLst>
              <a:ext uri="{FF2B5EF4-FFF2-40B4-BE49-F238E27FC236}">
                <a16:creationId xmlns:a16="http://schemas.microsoft.com/office/drawing/2014/main" id="{CA647152-42B6-6CCC-1516-5CB08B503B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25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79">
            <a:extLst>
              <a:ext uri="{FF2B5EF4-FFF2-40B4-BE49-F238E27FC236}">
                <a16:creationId xmlns:a16="http://schemas.microsoft.com/office/drawing/2014/main" id="{A1B91F1B-9B4F-DD0E-D852-DC58A3FD63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71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82">
            <a:extLst>
              <a:ext uri="{FF2B5EF4-FFF2-40B4-BE49-F238E27FC236}">
                <a16:creationId xmlns:a16="http://schemas.microsoft.com/office/drawing/2014/main" id="{A200B90E-58C8-CE0E-BBCB-2340A9DCD8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73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87">
            <a:extLst>
              <a:ext uri="{FF2B5EF4-FFF2-40B4-BE49-F238E27FC236}">
                <a16:creationId xmlns:a16="http://schemas.microsoft.com/office/drawing/2014/main" id="{2CEC5198-96E6-4648-867F-4790B04090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92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89">
            <a:extLst>
              <a:ext uri="{FF2B5EF4-FFF2-40B4-BE49-F238E27FC236}">
                <a16:creationId xmlns:a16="http://schemas.microsoft.com/office/drawing/2014/main" id="{0CC46245-1879-D7C0-AC14-3AB30DD046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14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96">
            <a:extLst>
              <a:ext uri="{FF2B5EF4-FFF2-40B4-BE49-F238E27FC236}">
                <a16:creationId xmlns:a16="http://schemas.microsoft.com/office/drawing/2014/main" id="{0C2F89BB-1559-45C8-E37A-E1A66D5D8C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97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8">
            <a:extLst>
              <a:ext uri="{FF2B5EF4-FFF2-40B4-BE49-F238E27FC236}">
                <a16:creationId xmlns:a16="http://schemas.microsoft.com/office/drawing/2014/main" id="{72378C1F-3156-46D3-348B-B7105DBF20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37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20">
            <a:extLst>
              <a:ext uri="{FF2B5EF4-FFF2-40B4-BE49-F238E27FC236}">
                <a16:creationId xmlns:a16="http://schemas.microsoft.com/office/drawing/2014/main" id="{5171EA6D-55E8-982F-49E1-1702FB9ED1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82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33">
            <a:extLst>
              <a:ext uri="{FF2B5EF4-FFF2-40B4-BE49-F238E27FC236}">
                <a16:creationId xmlns:a16="http://schemas.microsoft.com/office/drawing/2014/main" id="{885D864A-B8BB-F83E-F618-64D36A91A8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4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39">
            <a:extLst>
              <a:ext uri="{FF2B5EF4-FFF2-40B4-BE49-F238E27FC236}">
                <a16:creationId xmlns:a16="http://schemas.microsoft.com/office/drawing/2014/main" id="{D693590F-9CAC-2830-9F4F-5033F8C766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16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42">
            <a:extLst>
              <a:ext uri="{FF2B5EF4-FFF2-40B4-BE49-F238E27FC236}">
                <a16:creationId xmlns:a16="http://schemas.microsoft.com/office/drawing/2014/main" id="{170F7C51-20D5-6394-9D6C-CA5498F43A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6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51">
            <a:extLst>
              <a:ext uri="{FF2B5EF4-FFF2-40B4-BE49-F238E27FC236}">
                <a16:creationId xmlns:a16="http://schemas.microsoft.com/office/drawing/2014/main" id="{316E939C-A57F-448B-4D1C-A9BA8654CF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97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59">
            <a:extLst>
              <a:ext uri="{FF2B5EF4-FFF2-40B4-BE49-F238E27FC236}">
                <a16:creationId xmlns:a16="http://schemas.microsoft.com/office/drawing/2014/main" id="{89EB8CD4-AE55-3AB6-1462-2EFA06B7D8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5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65">
            <a:extLst>
              <a:ext uri="{FF2B5EF4-FFF2-40B4-BE49-F238E27FC236}">
                <a16:creationId xmlns:a16="http://schemas.microsoft.com/office/drawing/2014/main" id="{1EA38B22-9827-F1B7-E192-D140DDE283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66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69">
            <a:extLst>
              <a:ext uri="{FF2B5EF4-FFF2-40B4-BE49-F238E27FC236}">
                <a16:creationId xmlns:a16="http://schemas.microsoft.com/office/drawing/2014/main" id="{98E9FAB3-5031-5EBF-E4D1-8C5BE982D2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5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74">
            <a:extLst>
              <a:ext uri="{FF2B5EF4-FFF2-40B4-BE49-F238E27FC236}">
                <a16:creationId xmlns:a16="http://schemas.microsoft.com/office/drawing/2014/main" id="{96123955-326E-2021-CDCC-44829C4CE5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96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81">
            <a:extLst>
              <a:ext uri="{FF2B5EF4-FFF2-40B4-BE49-F238E27FC236}">
                <a16:creationId xmlns:a16="http://schemas.microsoft.com/office/drawing/2014/main" id="{D3AE432F-8039-4355-ADE1-C2C275DE2E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15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3">
            <a:extLst>
              <a:ext uri="{FF2B5EF4-FFF2-40B4-BE49-F238E27FC236}">
                <a16:creationId xmlns:a16="http://schemas.microsoft.com/office/drawing/2014/main" id="{B67A3993-160B-B9D0-A2BE-BF09C6C22D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79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02">
            <a:extLst>
              <a:ext uri="{FF2B5EF4-FFF2-40B4-BE49-F238E27FC236}">
                <a16:creationId xmlns:a16="http://schemas.microsoft.com/office/drawing/2014/main" id="{721A9B5A-452D-B0E0-CD78-F04142CC25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59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12">
            <a:extLst>
              <a:ext uri="{FF2B5EF4-FFF2-40B4-BE49-F238E27FC236}">
                <a16:creationId xmlns:a16="http://schemas.microsoft.com/office/drawing/2014/main" id="{113C36AE-6BAE-A30E-A396-56D64B8978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99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14">
            <a:extLst>
              <a:ext uri="{FF2B5EF4-FFF2-40B4-BE49-F238E27FC236}">
                <a16:creationId xmlns:a16="http://schemas.microsoft.com/office/drawing/2014/main" id="{CCDAB658-A986-CC0B-DA5F-D01E667824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56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18">
            <a:extLst>
              <a:ext uri="{FF2B5EF4-FFF2-40B4-BE49-F238E27FC236}">
                <a16:creationId xmlns:a16="http://schemas.microsoft.com/office/drawing/2014/main" id="{A9B031F1-198B-C6F4-BD4A-3FC8812C54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34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19">
            <a:extLst>
              <a:ext uri="{FF2B5EF4-FFF2-40B4-BE49-F238E27FC236}">
                <a16:creationId xmlns:a16="http://schemas.microsoft.com/office/drawing/2014/main" id="{3C856130-4C2F-60D1-71FD-AFBEA3927E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58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30">
            <a:extLst>
              <a:ext uri="{FF2B5EF4-FFF2-40B4-BE49-F238E27FC236}">
                <a16:creationId xmlns:a16="http://schemas.microsoft.com/office/drawing/2014/main" id="{0D609EC9-2B8E-8BD5-3411-BEC0348BE0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29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38">
            <a:extLst>
              <a:ext uri="{FF2B5EF4-FFF2-40B4-BE49-F238E27FC236}">
                <a16:creationId xmlns:a16="http://schemas.microsoft.com/office/drawing/2014/main" id="{420C611B-3E5E-AF84-7F85-FA3EC7326F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53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43">
            <a:extLst>
              <a:ext uri="{FF2B5EF4-FFF2-40B4-BE49-F238E27FC236}">
                <a16:creationId xmlns:a16="http://schemas.microsoft.com/office/drawing/2014/main" id="{A22CC7F6-7346-804D-D2CF-88BC8FB2CC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31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58">
            <a:extLst>
              <a:ext uri="{FF2B5EF4-FFF2-40B4-BE49-F238E27FC236}">
                <a16:creationId xmlns:a16="http://schemas.microsoft.com/office/drawing/2014/main" id="{A9D1AF55-1437-73A5-6955-ED09FC686E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18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62">
            <a:extLst>
              <a:ext uri="{FF2B5EF4-FFF2-40B4-BE49-F238E27FC236}">
                <a16:creationId xmlns:a16="http://schemas.microsoft.com/office/drawing/2014/main" id="{806C9C00-31E1-3988-7F80-E9EE9A8279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57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0">
            <a:extLst>
              <a:ext uri="{FF2B5EF4-FFF2-40B4-BE49-F238E27FC236}">
                <a16:creationId xmlns:a16="http://schemas.microsoft.com/office/drawing/2014/main" id="{A1FA6192-5FC1-AEF3-39C9-0D86191F73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48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72">
            <a:extLst>
              <a:ext uri="{FF2B5EF4-FFF2-40B4-BE49-F238E27FC236}">
                <a16:creationId xmlns:a16="http://schemas.microsoft.com/office/drawing/2014/main" id="{3414F570-8FD8-4ECA-375F-4832B52F6A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65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78">
            <a:extLst>
              <a:ext uri="{FF2B5EF4-FFF2-40B4-BE49-F238E27FC236}">
                <a16:creationId xmlns:a16="http://schemas.microsoft.com/office/drawing/2014/main" id="{E26C8214-F259-E7E7-C5E8-83A80B4991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2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81">
            <a:extLst>
              <a:ext uri="{FF2B5EF4-FFF2-40B4-BE49-F238E27FC236}">
                <a16:creationId xmlns:a16="http://schemas.microsoft.com/office/drawing/2014/main" id="{56974B3B-03D8-1EA7-EA9E-F3CF3B7713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10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88">
            <a:extLst>
              <a:ext uri="{FF2B5EF4-FFF2-40B4-BE49-F238E27FC236}">
                <a16:creationId xmlns:a16="http://schemas.microsoft.com/office/drawing/2014/main" id="{4A715589-C881-E77D-FE71-72D5859D1A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7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03">
            <a:extLst>
              <a:ext uri="{FF2B5EF4-FFF2-40B4-BE49-F238E27FC236}">
                <a16:creationId xmlns:a16="http://schemas.microsoft.com/office/drawing/2014/main" id="{A3EC7C49-FCAC-1E9F-9C6A-D1D1CCE07A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39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10">
            <a:extLst>
              <a:ext uri="{FF2B5EF4-FFF2-40B4-BE49-F238E27FC236}">
                <a16:creationId xmlns:a16="http://schemas.microsoft.com/office/drawing/2014/main" id="{296067ED-B1C1-2EBA-D701-072D954A36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8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17">
            <a:extLst>
              <a:ext uri="{FF2B5EF4-FFF2-40B4-BE49-F238E27FC236}">
                <a16:creationId xmlns:a16="http://schemas.microsoft.com/office/drawing/2014/main" id="{08C25C4C-1E3F-EAF9-C529-5DA6DF87FE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63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25">
            <a:extLst>
              <a:ext uri="{FF2B5EF4-FFF2-40B4-BE49-F238E27FC236}">
                <a16:creationId xmlns:a16="http://schemas.microsoft.com/office/drawing/2014/main" id="{CB4B6D66-3BBD-180F-042F-1F1187D5A0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1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33">
            <a:extLst>
              <a:ext uri="{FF2B5EF4-FFF2-40B4-BE49-F238E27FC236}">
                <a16:creationId xmlns:a16="http://schemas.microsoft.com/office/drawing/2014/main" id="{05AB2C1A-979F-66F2-3DC4-92C71FE319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5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2">
            <a:extLst>
              <a:ext uri="{FF2B5EF4-FFF2-40B4-BE49-F238E27FC236}">
                <a16:creationId xmlns:a16="http://schemas.microsoft.com/office/drawing/2014/main" id="{07831CE3-65AE-529F-B0D7-FCB15D941A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31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3">
            <a:extLst>
              <a:ext uri="{FF2B5EF4-FFF2-40B4-BE49-F238E27FC236}">
                <a16:creationId xmlns:a16="http://schemas.microsoft.com/office/drawing/2014/main" id="{57392B08-A205-62C3-B7A2-D15A2AD8B1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83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4">
            <a:extLst>
              <a:ext uri="{FF2B5EF4-FFF2-40B4-BE49-F238E27FC236}">
                <a16:creationId xmlns:a16="http://schemas.microsoft.com/office/drawing/2014/main" id="{9483C1FF-AAE5-4B0F-ACE7-680647F242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3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5">
            <a:extLst>
              <a:ext uri="{FF2B5EF4-FFF2-40B4-BE49-F238E27FC236}">
                <a16:creationId xmlns:a16="http://schemas.microsoft.com/office/drawing/2014/main" id="{8A7A116B-B12A-BBA0-0BCE-53B817BB06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6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6">
            <a:extLst>
              <a:ext uri="{FF2B5EF4-FFF2-40B4-BE49-F238E27FC236}">
                <a16:creationId xmlns:a16="http://schemas.microsoft.com/office/drawing/2014/main" id="{00DF0DE5-3B38-4F0D-8426-6AC5855B69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96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Mostafa Hamdan</dc:creator>
  <cp:lastModifiedBy>Mostafa Hamdan</cp:lastModifiedBy>
  <cp:revision>1</cp:revision>
  <dcterms:created xsi:type="dcterms:W3CDTF">2022-05-24T12:54:45Z</dcterms:created>
  <dcterms:modified xsi:type="dcterms:W3CDTF">2022-05-24T13:01:51Z</dcterms:modified>
</cp:coreProperties>
</file>